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273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2025-08-22T07:26:20.403</dcterms:modified>
  <cp:revision>41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